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uerrilla" charset="1" panose="00000500000000000000"/>
      <p:regular r:id="rId16"/>
    </p:embeddedFont>
    <p:embeddedFont>
      <p:font typeface="Bricolage Grotesque" charset="1" panose="020B060504040200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35.png" Type="http://schemas.openxmlformats.org/officeDocument/2006/relationships/image"/><Relationship Id="rId17" Target="../media/image36.svg" Type="http://schemas.openxmlformats.org/officeDocument/2006/relationships/image"/><Relationship Id="rId18" Target="../media/image85.png" Type="http://schemas.openxmlformats.org/officeDocument/2006/relationships/image"/><Relationship Id="rId19" Target="../media/image86.svg" Type="http://schemas.openxmlformats.org/officeDocument/2006/relationships/image"/><Relationship Id="rId2" Target="../media/image1.png" Type="http://schemas.openxmlformats.org/officeDocument/2006/relationships/image"/><Relationship Id="rId20" Target="../media/image87.png" Type="http://schemas.openxmlformats.org/officeDocument/2006/relationships/image"/><Relationship Id="rId21" Target="../media/image88.svg" Type="http://schemas.openxmlformats.org/officeDocument/2006/relationships/image"/><Relationship Id="rId3" Target="../media/image2.svg" Type="http://schemas.openxmlformats.org/officeDocument/2006/relationships/image"/><Relationship Id="rId4" Target="../media/image81.png" Type="http://schemas.openxmlformats.org/officeDocument/2006/relationships/image"/><Relationship Id="rId5" Target="../media/image82.svg" Type="http://schemas.openxmlformats.org/officeDocument/2006/relationships/image"/><Relationship Id="rId6" Target="../media/image83.png" Type="http://schemas.openxmlformats.org/officeDocument/2006/relationships/image"/><Relationship Id="rId7" Target="../media/image84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29.png" Type="http://schemas.openxmlformats.org/officeDocument/2006/relationships/image"/><Relationship Id="rId13" Target="../media/image30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13.png" Type="http://schemas.openxmlformats.org/officeDocument/2006/relationships/image"/><Relationship Id="rId17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16" Target="../media/image51.png" Type="http://schemas.openxmlformats.org/officeDocument/2006/relationships/image"/><Relationship Id="rId17" Target="../media/image52.svg" Type="http://schemas.openxmlformats.org/officeDocument/2006/relationships/image"/><Relationship Id="rId18" Target="../media/image13.png" Type="http://schemas.openxmlformats.org/officeDocument/2006/relationships/image"/><Relationship Id="rId19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67.png" Type="http://schemas.openxmlformats.org/officeDocument/2006/relationships/image"/><Relationship Id="rId15" Target="../media/image68.svg" Type="http://schemas.openxmlformats.org/officeDocument/2006/relationships/image"/><Relationship Id="rId16" Target="../media/image69.png" Type="http://schemas.openxmlformats.org/officeDocument/2006/relationships/image"/><Relationship Id="rId17" Target="../media/image70.svg" Type="http://schemas.openxmlformats.org/officeDocument/2006/relationships/image"/><Relationship Id="rId18" Target="../media/image11.png" Type="http://schemas.openxmlformats.org/officeDocument/2006/relationships/image"/><Relationship Id="rId19" Target="../media/image12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3" Target="../media/image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png" Type="http://schemas.openxmlformats.org/officeDocument/2006/relationships/image"/><Relationship Id="rId11" Target="../media/image76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77.png" Type="http://schemas.openxmlformats.org/officeDocument/2006/relationships/image"/><Relationship Id="rId15" Target="../media/image78.sv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73.png" Type="http://schemas.openxmlformats.org/officeDocument/2006/relationships/image"/><Relationship Id="rId9" Target="../media/image7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png" Type="http://schemas.openxmlformats.org/officeDocument/2006/relationships/image"/><Relationship Id="rId11" Target="../media/image80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5.png" Type="http://schemas.openxmlformats.org/officeDocument/2006/relationships/image"/><Relationship Id="rId15" Target="../media/image6.svg" Type="http://schemas.openxmlformats.org/officeDocument/2006/relationships/image"/><Relationship Id="rId16" Target="../media/image29.png" Type="http://schemas.openxmlformats.org/officeDocument/2006/relationships/image"/><Relationship Id="rId17" Target="../media/image3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8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40585" y="2093502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0" y="0"/>
                </a:moveTo>
                <a:lnTo>
                  <a:pt x="8704113" y="0"/>
                </a:lnTo>
                <a:lnTo>
                  <a:pt x="8704113" y="8689909"/>
                </a:lnTo>
                <a:lnTo>
                  <a:pt x="0" y="8689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911060" y="1684325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8704113" y="0"/>
                </a:moveTo>
                <a:lnTo>
                  <a:pt x="0" y="0"/>
                </a:lnTo>
                <a:lnTo>
                  <a:pt x="0" y="8689909"/>
                </a:lnTo>
                <a:lnTo>
                  <a:pt x="8704113" y="8689909"/>
                </a:lnTo>
                <a:lnTo>
                  <a:pt x="870411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12257" y="4085462"/>
            <a:ext cx="6974745" cy="6388867"/>
          </a:xfrm>
          <a:custGeom>
            <a:avLst/>
            <a:gdLst/>
            <a:ahLst/>
            <a:cxnLst/>
            <a:rect r="r" b="b" t="t" l="l"/>
            <a:pathLst>
              <a:path h="6388867" w="6974745">
                <a:moveTo>
                  <a:pt x="0" y="0"/>
                </a:moveTo>
                <a:lnTo>
                  <a:pt x="6974746" y="0"/>
                </a:lnTo>
                <a:lnTo>
                  <a:pt x="6974746" y="6388867"/>
                </a:lnTo>
                <a:lnTo>
                  <a:pt x="0" y="6388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38927">
            <a:off x="-977645" y="3249384"/>
            <a:ext cx="6199905" cy="6471717"/>
          </a:xfrm>
          <a:custGeom>
            <a:avLst/>
            <a:gdLst/>
            <a:ahLst/>
            <a:cxnLst/>
            <a:rect r="r" b="b" t="t" l="l"/>
            <a:pathLst>
              <a:path h="6471717" w="6199905">
                <a:moveTo>
                  <a:pt x="0" y="0"/>
                </a:moveTo>
                <a:lnTo>
                  <a:pt x="6199905" y="0"/>
                </a:lnTo>
                <a:lnTo>
                  <a:pt x="6199905" y="6471717"/>
                </a:lnTo>
                <a:lnTo>
                  <a:pt x="0" y="64717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85988">
            <a:off x="13034053" y="2998674"/>
            <a:ext cx="6176234" cy="7173326"/>
          </a:xfrm>
          <a:custGeom>
            <a:avLst/>
            <a:gdLst/>
            <a:ahLst/>
            <a:cxnLst/>
            <a:rect r="r" b="b" t="t" l="l"/>
            <a:pathLst>
              <a:path h="7173326" w="6176234">
                <a:moveTo>
                  <a:pt x="0" y="0"/>
                </a:moveTo>
                <a:lnTo>
                  <a:pt x="6176233" y="0"/>
                </a:lnTo>
                <a:lnTo>
                  <a:pt x="6176233" y="7173326"/>
                </a:lnTo>
                <a:lnTo>
                  <a:pt x="0" y="71733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150821" y="8297327"/>
            <a:ext cx="7899475" cy="966130"/>
            <a:chOff x="0" y="0"/>
            <a:chExt cx="2080520" cy="2544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80520" cy="254454"/>
            </a:xfrm>
            <a:custGeom>
              <a:avLst/>
              <a:gdLst/>
              <a:ahLst/>
              <a:cxnLst/>
              <a:rect r="r" b="b" t="t" l="l"/>
              <a:pathLst>
                <a:path h="254454" w="2080520">
                  <a:moveTo>
                    <a:pt x="49983" y="0"/>
                  </a:moveTo>
                  <a:lnTo>
                    <a:pt x="2030537" y="0"/>
                  </a:lnTo>
                  <a:cubicBezTo>
                    <a:pt x="2043793" y="0"/>
                    <a:pt x="2056507" y="5266"/>
                    <a:pt x="2065880" y="14640"/>
                  </a:cubicBezTo>
                  <a:cubicBezTo>
                    <a:pt x="2075254" y="24013"/>
                    <a:pt x="2080520" y="36727"/>
                    <a:pt x="2080520" y="49983"/>
                  </a:cubicBezTo>
                  <a:lnTo>
                    <a:pt x="2080520" y="204471"/>
                  </a:lnTo>
                  <a:cubicBezTo>
                    <a:pt x="2080520" y="232076"/>
                    <a:pt x="2058142" y="254454"/>
                    <a:pt x="2030537" y="254454"/>
                  </a:cubicBezTo>
                  <a:lnTo>
                    <a:pt x="49983" y="254454"/>
                  </a:lnTo>
                  <a:cubicBezTo>
                    <a:pt x="22378" y="254454"/>
                    <a:pt x="0" y="232076"/>
                    <a:pt x="0" y="204471"/>
                  </a:cubicBezTo>
                  <a:lnTo>
                    <a:pt x="0" y="49983"/>
                  </a:lnTo>
                  <a:cubicBezTo>
                    <a:pt x="0" y="22378"/>
                    <a:pt x="22378" y="0"/>
                    <a:pt x="49983" y="0"/>
                  </a:cubicBezTo>
                  <a:close/>
                </a:path>
              </a:pathLst>
            </a:custGeom>
            <a:solidFill>
              <a:srgbClr val="F6E7D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2080520" cy="216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693090">
            <a:off x="940121" y="-584706"/>
            <a:ext cx="2364373" cy="3226812"/>
          </a:xfrm>
          <a:custGeom>
            <a:avLst/>
            <a:gdLst/>
            <a:ahLst/>
            <a:cxnLst/>
            <a:rect r="r" b="b" t="t" l="l"/>
            <a:pathLst>
              <a:path h="3226812" w="2364373">
                <a:moveTo>
                  <a:pt x="0" y="0"/>
                </a:moveTo>
                <a:lnTo>
                  <a:pt x="2364373" y="0"/>
                </a:lnTo>
                <a:lnTo>
                  <a:pt x="2364373" y="3226812"/>
                </a:lnTo>
                <a:lnTo>
                  <a:pt x="0" y="3226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94512">
            <a:off x="11185305" y="-249817"/>
            <a:ext cx="3342576" cy="1147420"/>
          </a:xfrm>
          <a:custGeom>
            <a:avLst/>
            <a:gdLst/>
            <a:ahLst/>
            <a:cxnLst/>
            <a:rect r="r" b="b" t="t" l="l"/>
            <a:pathLst>
              <a:path h="1147420" w="3342576">
                <a:moveTo>
                  <a:pt x="0" y="0"/>
                </a:moveTo>
                <a:lnTo>
                  <a:pt x="3342575" y="0"/>
                </a:lnTo>
                <a:lnTo>
                  <a:pt x="3342575" y="1147420"/>
                </a:lnTo>
                <a:lnTo>
                  <a:pt x="0" y="11474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23739" y="-1881441"/>
            <a:ext cx="1697355" cy="4114800"/>
          </a:xfrm>
          <a:custGeom>
            <a:avLst/>
            <a:gdLst/>
            <a:ahLst/>
            <a:cxnLst/>
            <a:rect r="r" b="b" t="t" l="l"/>
            <a:pathLst>
              <a:path h="4114800" w="1697355">
                <a:moveTo>
                  <a:pt x="0" y="0"/>
                </a:moveTo>
                <a:lnTo>
                  <a:pt x="1697355" y="0"/>
                </a:lnTo>
                <a:lnTo>
                  <a:pt x="1697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56100" y="8545759"/>
            <a:ext cx="1017478" cy="2057400"/>
          </a:xfrm>
          <a:custGeom>
            <a:avLst/>
            <a:gdLst/>
            <a:ahLst/>
            <a:cxnLst/>
            <a:rect r="r" b="b" t="t" l="l"/>
            <a:pathLst>
              <a:path h="2057400" w="1017478">
                <a:moveTo>
                  <a:pt x="0" y="0"/>
                </a:moveTo>
                <a:lnTo>
                  <a:pt x="1017477" y="0"/>
                </a:lnTo>
                <a:lnTo>
                  <a:pt x="101747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300619" y="7985775"/>
            <a:ext cx="2169697" cy="2058500"/>
          </a:xfrm>
          <a:custGeom>
            <a:avLst/>
            <a:gdLst/>
            <a:ahLst/>
            <a:cxnLst/>
            <a:rect r="r" b="b" t="t" l="l"/>
            <a:pathLst>
              <a:path h="2058500" w="2169697">
                <a:moveTo>
                  <a:pt x="0" y="0"/>
                </a:moveTo>
                <a:lnTo>
                  <a:pt x="2169697" y="0"/>
                </a:lnTo>
                <a:lnTo>
                  <a:pt x="2169697" y="2058500"/>
                </a:lnTo>
                <a:lnTo>
                  <a:pt x="0" y="20585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41841">
            <a:off x="5660680" y="-684217"/>
            <a:ext cx="1204246" cy="1720352"/>
          </a:xfrm>
          <a:custGeom>
            <a:avLst/>
            <a:gdLst/>
            <a:ahLst/>
            <a:cxnLst/>
            <a:rect r="r" b="b" t="t" l="l"/>
            <a:pathLst>
              <a:path h="1720352" w="1204246">
                <a:moveTo>
                  <a:pt x="0" y="0"/>
                </a:moveTo>
                <a:lnTo>
                  <a:pt x="1204246" y="0"/>
                </a:lnTo>
                <a:lnTo>
                  <a:pt x="1204246" y="1720352"/>
                </a:lnTo>
                <a:lnTo>
                  <a:pt x="0" y="172035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73314" y="1297663"/>
            <a:ext cx="12141371" cy="2560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37"/>
              </a:lnSpc>
            </a:pPr>
            <a:r>
              <a:rPr lang="en-US" sz="8637">
                <a:solidFill>
                  <a:srgbClr val="F9C073"/>
                </a:solidFill>
                <a:latin typeface="Guerrilla"/>
                <a:ea typeface="Guerrilla"/>
                <a:cs typeface="Guerrilla"/>
                <a:sym typeface="Guerrilla"/>
              </a:rPr>
              <a:t>Benefits of Digitalization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31408" y="2280530"/>
            <a:ext cx="7425185" cy="197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1"/>
              </a:lnSpc>
            </a:pPr>
            <a:r>
              <a:rPr lang="en-US" sz="10521">
                <a:solidFill>
                  <a:srgbClr val="F9C073"/>
                </a:solidFill>
                <a:latin typeface="Guerrilla"/>
                <a:ea typeface="Guerrilla"/>
                <a:cs typeface="Guerrilla"/>
                <a:sym typeface="Guerrilla"/>
              </a:rPr>
              <a:t>in Education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54423" y="8593384"/>
            <a:ext cx="8779153" cy="421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3100">
                <a:solidFill>
                  <a:srgbClr val="8D285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Presentation by Rosa Maria Aguado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8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68695" y="-336254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0" y="0"/>
                </a:moveTo>
                <a:lnTo>
                  <a:pt x="8704114" y="0"/>
                </a:lnTo>
                <a:lnTo>
                  <a:pt x="8704114" y="8689909"/>
                </a:lnTo>
                <a:lnTo>
                  <a:pt x="0" y="8689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0362458" y="2887718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8704113" y="8689909"/>
                </a:moveTo>
                <a:lnTo>
                  <a:pt x="0" y="8689909"/>
                </a:lnTo>
                <a:lnTo>
                  <a:pt x="0" y="0"/>
                </a:lnTo>
                <a:lnTo>
                  <a:pt x="8704113" y="0"/>
                </a:lnTo>
                <a:lnTo>
                  <a:pt x="8704113" y="86899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0398" y="1249264"/>
            <a:ext cx="6346155" cy="8263222"/>
          </a:xfrm>
          <a:custGeom>
            <a:avLst/>
            <a:gdLst/>
            <a:ahLst/>
            <a:cxnLst/>
            <a:rect r="r" b="b" t="t" l="l"/>
            <a:pathLst>
              <a:path h="8263222" w="6346155">
                <a:moveTo>
                  <a:pt x="0" y="0"/>
                </a:moveTo>
                <a:lnTo>
                  <a:pt x="6346155" y="0"/>
                </a:lnTo>
                <a:lnTo>
                  <a:pt x="6346155" y="8263223"/>
                </a:lnTo>
                <a:lnTo>
                  <a:pt x="0" y="82632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99313" y="4827680"/>
            <a:ext cx="3530498" cy="4114800"/>
          </a:xfrm>
          <a:custGeom>
            <a:avLst/>
            <a:gdLst/>
            <a:ahLst/>
            <a:cxnLst/>
            <a:rect r="r" b="b" t="t" l="l"/>
            <a:pathLst>
              <a:path h="4114800" w="3530498">
                <a:moveTo>
                  <a:pt x="0" y="0"/>
                </a:moveTo>
                <a:lnTo>
                  <a:pt x="3530498" y="0"/>
                </a:lnTo>
                <a:lnTo>
                  <a:pt x="3530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22023" y="3185416"/>
            <a:ext cx="8023126" cy="4220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65"/>
              </a:lnSpc>
            </a:pPr>
            <a:r>
              <a:rPr lang="en-US" sz="16265">
                <a:solidFill>
                  <a:srgbClr val="F9C073"/>
                </a:solidFill>
                <a:latin typeface="Guerrilla"/>
                <a:ea typeface="Guerrilla"/>
                <a:cs typeface="Guerrilla"/>
                <a:sym typeface="Guerrilla"/>
              </a:rPr>
              <a:t>THANK YOU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75495">
            <a:off x="15228259" y="301295"/>
            <a:ext cx="3929230" cy="3727857"/>
          </a:xfrm>
          <a:custGeom>
            <a:avLst/>
            <a:gdLst/>
            <a:ahLst/>
            <a:cxnLst/>
            <a:rect r="r" b="b" t="t" l="l"/>
            <a:pathLst>
              <a:path h="3727857" w="3929230">
                <a:moveTo>
                  <a:pt x="0" y="0"/>
                </a:moveTo>
                <a:lnTo>
                  <a:pt x="3929230" y="0"/>
                </a:lnTo>
                <a:lnTo>
                  <a:pt x="3929230" y="3727858"/>
                </a:lnTo>
                <a:lnTo>
                  <a:pt x="0" y="37278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94512">
            <a:off x="9381773" y="798288"/>
            <a:ext cx="3888155" cy="1334703"/>
          </a:xfrm>
          <a:custGeom>
            <a:avLst/>
            <a:gdLst/>
            <a:ahLst/>
            <a:cxnLst/>
            <a:rect r="r" b="b" t="t" l="l"/>
            <a:pathLst>
              <a:path h="1334703" w="3888155">
                <a:moveTo>
                  <a:pt x="0" y="0"/>
                </a:moveTo>
                <a:lnTo>
                  <a:pt x="3888155" y="0"/>
                </a:lnTo>
                <a:lnTo>
                  <a:pt x="3888155" y="1334703"/>
                </a:lnTo>
                <a:lnTo>
                  <a:pt x="0" y="13347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41841">
            <a:off x="10681106" y="8343637"/>
            <a:ext cx="1636389" cy="2337698"/>
          </a:xfrm>
          <a:custGeom>
            <a:avLst/>
            <a:gdLst/>
            <a:ahLst/>
            <a:cxnLst/>
            <a:rect r="r" b="b" t="t" l="l"/>
            <a:pathLst>
              <a:path h="2337698" w="1636389">
                <a:moveTo>
                  <a:pt x="0" y="0"/>
                </a:moveTo>
                <a:lnTo>
                  <a:pt x="1636389" y="0"/>
                </a:lnTo>
                <a:lnTo>
                  <a:pt x="1636389" y="2337699"/>
                </a:lnTo>
                <a:lnTo>
                  <a:pt x="0" y="23376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6527" y="7053408"/>
            <a:ext cx="2502879" cy="2459079"/>
          </a:xfrm>
          <a:custGeom>
            <a:avLst/>
            <a:gdLst/>
            <a:ahLst/>
            <a:cxnLst/>
            <a:rect r="r" b="b" t="t" l="l"/>
            <a:pathLst>
              <a:path h="2459079" w="2502879">
                <a:moveTo>
                  <a:pt x="0" y="0"/>
                </a:moveTo>
                <a:lnTo>
                  <a:pt x="2502879" y="0"/>
                </a:lnTo>
                <a:lnTo>
                  <a:pt x="2502879" y="2459079"/>
                </a:lnTo>
                <a:lnTo>
                  <a:pt x="0" y="24590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79425" y="8665203"/>
            <a:ext cx="864575" cy="847283"/>
          </a:xfrm>
          <a:custGeom>
            <a:avLst/>
            <a:gdLst/>
            <a:ahLst/>
            <a:cxnLst/>
            <a:rect r="r" b="b" t="t" l="l"/>
            <a:pathLst>
              <a:path h="847283" w="864575">
                <a:moveTo>
                  <a:pt x="0" y="0"/>
                </a:moveTo>
                <a:lnTo>
                  <a:pt x="864575" y="0"/>
                </a:lnTo>
                <a:lnTo>
                  <a:pt x="864575" y="847284"/>
                </a:lnTo>
                <a:lnTo>
                  <a:pt x="0" y="84728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74265" y="618357"/>
            <a:ext cx="864575" cy="847283"/>
          </a:xfrm>
          <a:custGeom>
            <a:avLst/>
            <a:gdLst/>
            <a:ahLst/>
            <a:cxnLst/>
            <a:rect r="r" b="b" t="t" l="l"/>
            <a:pathLst>
              <a:path h="847283" w="864575">
                <a:moveTo>
                  <a:pt x="0" y="0"/>
                </a:moveTo>
                <a:lnTo>
                  <a:pt x="864575" y="0"/>
                </a:lnTo>
                <a:lnTo>
                  <a:pt x="864575" y="847283"/>
                </a:lnTo>
                <a:lnTo>
                  <a:pt x="0" y="84728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259300" y="8942480"/>
            <a:ext cx="581639" cy="570006"/>
          </a:xfrm>
          <a:custGeom>
            <a:avLst/>
            <a:gdLst/>
            <a:ahLst/>
            <a:cxnLst/>
            <a:rect r="r" b="b" t="t" l="l"/>
            <a:pathLst>
              <a:path h="570006" w="581639">
                <a:moveTo>
                  <a:pt x="0" y="0"/>
                </a:moveTo>
                <a:lnTo>
                  <a:pt x="581639" y="0"/>
                </a:lnTo>
                <a:lnTo>
                  <a:pt x="581639" y="570007"/>
                </a:lnTo>
                <a:lnTo>
                  <a:pt x="0" y="57000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39530" y="475830"/>
            <a:ext cx="1578436" cy="1546867"/>
          </a:xfrm>
          <a:custGeom>
            <a:avLst/>
            <a:gdLst/>
            <a:ahLst/>
            <a:cxnLst/>
            <a:rect r="r" b="b" t="t" l="l"/>
            <a:pathLst>
              <a:path h="1546867" w="1578436">
                <a:moveTo>
                  <a:pt x="0" y="0"/>
                </a:moveTo>
                <a:lnTo>
                  <a:pt x="1578436" y="0"/>
                </a:lnTo>
                <a:lnTo>
                  <a:pt x="1578436" y="1546868"/>
                </a:lnTo>
                <a:lnTo>
                  <a:pt x="0" y="154686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8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68695" y="-336254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0" y="0"/>
                </a:moveTo>
                <a:lnTo>
                  <a:pt x="8704114" y="0"/>
                </a:lnTo>
                <a:lnTo>
                  <a:pt x="8704114" y="8689909"/>
                </a:lnTo>
                <a:lnTo>
                  <a:pt x="0" y="8689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737232" y="-722789"/>
            <a:ext cx="9860749" cy="9844657"/>
          </a:xfrm>
          <a:custGeom>
            <a:avLst/>
            <a:gdLst/>
            <a:ahLst/>
            <a:cxnLst/>
            <a:rect r="r" b="b" t="t" l="l"/>
            <a:pathLst>
              <a:path h="9844657" w="9860749">
                <a:moveTo>
                  <a:pt x="0" y="0"/>
                </a:moveTo>
                <a:lnTo>
                  <a:pt x="9860748" y="0"/>
                </a:lnTo>
                <a:lnTo>
                  <a:pt x="9860748" y="9844657"/>
                </a:lnTo>
                <a:lnTo>
                  <a:pt x="0" y="9844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91672">
            <a:off x="4616047" y="132194"/>
            <a:ext cx="3374136" cy="4114800"/>
          </a:xfrm>
          <a:custGeom>
            <a:avLst/>
            <a:gdLst/>
            <a:ahLst/>
            <a:cxnLst/>
            <a:rect r="r" b="b" t="t" l="l"/>
            <a:pathLst>
              <a:path h="4114800" w="3374136">
                <a:moveTo>
                  <a:pt x="0" y="0"/>
                </a:moveTo>
                <a:lnTo>
                  <a:pt x="3374136" y="0"/>
                </a:lnTo>
                <a:lnTo>
                  <a:pt x="3374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770149">
            <a:off x="1759819" y="1463833"/>
            <a:ext cx="606933" cy="4114800"/>
          </a:xfrm>
          <a:custGeom>
            <a:avLst/>
            <a:gdLst/>
            <a:ahLst/>
            <a:cxnLst/>
            <a:rect r="r" b="b" t="t" l="l"/>
            <a:pathLst>
              <a:path h="4114800" w="606933">
                <a:moveTo>
                  <a:pt x="0" y="0"/>
                </a:moveTo>
                <a:lnTo>
                  <a:pt x="606933" y="0"/>
                </a:lnTo>
                <a:lnTo>
                  <a:pt x="6069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00671" y="560904"/>
            <a:ext cx="6949938" cy="8323279"/>
          </a:xfrm>
          <a:custGeom>
            <a:avLst/>
            <a:gdLst/>
            <a:ahLst/>
            <a:cxnLst/>
            <a:rect r="r" b="b" t="t" l="l"/>
            <a:pathLst>
              <a:path h="8323279" w="6949938">
                <a:moveTo>
                  <a:pt x="0" y="0"/>
                </a:moveTo>
                <a:lnTo>
                  <a:pt x="6949938" y="0"/>
                </a:lnTo>
                <a:lnTo>
                  <a:pt x="6949938" y="8323279"/>
                </a:lnTo>
                <a:lnTo>
                  <a:pt x="0" y="83232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5323" y="4722544"/>
            <a:ext cx="3361373" cy="5062308"/>
          </a:xfrm>
          <a:custGeom>
            <a:avLst/>
            <a:gdLst/>
            <a:ahLst/>
            <a:cxnLst/>
            <a:rect r="r" b="b" t="t" l="l"/>
            <a:pathLst>
              <a:path h="5062308" w="3361373">
                <a:moveTo>
                  <a:pt x="0" y="0"/>
                </a:moveTo>
                <a:lnTo>
                  <a:pt x="3361373" y="0"/>
                </a:lnTo>
                <a:lnTo>
                  <a:pt x="3361373" y="5062308"/>
                </a:lnTo>
                <a:lnTo>
                  <a:pt x="0" y="50623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389681">
            <a:off x="17317405" y="375319"/>
            <a:ext cx="1141857" cy="4114800"/>
          </a:xfrm>
          <a:custGeom>
            <a:avLst/>
            <a:gdLst/>
            <a:ahLst/>
            <a:cxnLst/>
            <a:rect r="r" b="b" t="t" l="l"/>
            <a:pathLst>
              <a:path h="4114800" w="1141857">
                <a:moveTo>
                  <a:pt x="0" y="0"/>
                </a:moveTo>
                <a:lnTo>
                  <a:pt x="1141857" y="0"/>
                </a:lnTo>
                <a:lnTo>
                  <a:pt x="11418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37533" y="7215598"/>
            <a:ext cx="7706467" cy="1906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9"/>
              </a:lnSpc>
            </a:pPr>
            <a:r>
              <a:rPr lang="en-US" sz="2899">
                <a:solidFill>
                  <a:srgbClr val="FDF9D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education has undergone a significant transformation. </a:t>
            </a:r>
            <a:r>
              <a:rPr lang="en-US" sz="2899">
                <a:solidFill>
                  <a:srgbClr val="FDF9D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 </a:t>
            </a:r>
            <a:r>
              <a:rPr lang="en-US" sz="2899">
                <a:solidFill>
                  <a:srgbClr val="FDF9DE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Let us discuss how digitalization helps the world of education become more effective and innovative.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7533" y="5566080"/>
            <a:ext cx="7706467" cy="151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6"/>
              </a:lnSpc>
            </a:pPr>
            <a:r>
              <a:rPr lang="en-US" sz="5876">
                <a:solidFill>
                  <a:srgbClr val="FDF9DE"/>
                </a:solidFill>
                <a:latin typeface="Guerrilla"/>
                <a:ea typeface="Guerrilla"/>
                <a:cs typeface="Guerrilla"/>
                <a:sym typeface="Guerrilla"/>
              </a:rPr>
              <a:t>With the advancement of technology,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594512">
            <a:off x="8531522" y="9400899"/>
            <a:ext cx="3342576" cy="1147420"/>
          </a:xfrm>
          <a:custGeom>
            <a:avLst/>
            <a:gdLst/>
            <a:ahLst/>
            <a:cxnLst/>
            <a:rect r="r" b="b" t="t" l="l"/>
            <a:pathLst>
              <a:path h="1147420" w="3342576">
                <a:moveTo>
                  <a:pt x="0" y="0"/>
                </a:moveTo>
                <a:lnTo>
                  <a:pt x="3342576" y="0"/>
                </a:lnTo>
                <a:lnTo>
                  <a:pt x="3342576" y="1147420"/>
                </a:lnTo>
                <a:lnTo>
                  <a:pt x="0" y="11474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8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68695" y="-336254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0" y="0"/>
                </a:moveTo>
                <a:lnTo>
                  <a:pt x="8704114" y="0"/>
                </a:lnTo>
                <a:lnTo>
                  <a:pt x="8704114" y="8689909"/>
                </a:lnTo>
                <a:lnTo>
                  <a:pt x="0" y="8689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0613" y="4553258"/>
            <a:ext cx="5519050" cy="6208155"/>
          </a:xfrm>
          <a:custGeom>
            <a:avLst/>
            <a:gdLst/>
            <a:ahLst/>
            <a:cxnLst/>
            <a:rect r="r" b="b" t="t" l="l"/>
            <a:pathLst>
              <a:path h="6208155" w="5519050">
                <a:moveTo>
                  <a:pt x="0" y="0"/>
                </a:moveTo>
                <a:lnTo>
                  <a:pt x="5519050" y="0"/>
                </a:lnTo>
                <a:lnTo>
                  <a:pt x="5519050" y="6208155"/>
                </a:lnTo>
                <a:lnTo>
                  <a:pt x="0" y="6208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64664">
            <a:off x="5712018" y="-814022"/>
            <a:ext cx="12558676" cy="11915044"/>
          </a:xfrm>
          <a:custGeom>
            <a:avLst/>
            <a:gdLst/>
            <a:ahLst/>
            <a:cxnLst/>
            <a:rect r="r" b="b" t="t" l="l"/>
            <a:pathLst>
              <a:path h="11915044" w="12558676">
                <a:moveTo>
                  <a:pt x="0" y="0"/>
                </a:moveTo>
                <a:lnTo>
                  <a:pt x="12558676" y="0"/>
                </a:lnTo>
                <a:lnTo>
                  <a:pt x="12558676" y="11915044"/>
                </a:lnTo>
                <a:lnTo>
                  <a:pt x="0" y="11915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27587" y="3286406"/>
            <a:ext cx="674923" cy="661425"/>
          </a:xfrm>
          <a:custGeom>
            <a:avLst/>
            <a:gdLst/>
            <a:ahLst/>
            <a:cxnLst/>
            <a:rect r="r" b="b" t="t" l="l"/>
            <a:pathLst>
              <a:path h="661425" w="674923">
                <a:moveTo>
                  <a:pt x="0" y="0"/>
                </a:moveTo>
                <a:lnTo>
                  <a:pt x="674923" y="0"/>
                </a:lnTo>
                <a:lnTo>
                  <a:pt x="674923" y="661425"/>
                </a:lnTo>
                <a:lnTo>
                  <a:pt x="0" y="661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84571" y="3161417"/>
            <a:ext cx="674923" cy="661425"/>
          </a:xfrm>
          <a:custGeom>
            <a:avLst/>
            <a:gdLst/>
            <a:ahLst/>
            <a:cxnLst/>
            <a:rect r="r" b="b" t="t" l="l"/>
            <a:pathLst>
              <a:path h="661425" w="674923">
                <a:moveTo>
                  <a:pt x="0" y="0"/>
                </a:moveTo>
                <a:lnTo>
                  <a:pt x="674923" y="0"/>
                </a:lnTo>
                <a:lnTo>
                  <a:pt x="674923" y="661425"/>
                </a:lnTo>
                <a:lnTo>
                  <a:pt x="0" y="661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27587" y="4553258"/>
            <a:ext cx="674923" cy="661425"/>
          </a:xfrm>
          <a:custGeom>
            <a:avLst/>
            <a:gdLst/>
            <a:ahLst/>
            <a:cxnLst/>
            <a:rect r="r" b="b" t="t" l="l"/>
            <a:pathLst>
              <a:path h="661425" w="674923">
                <a:moveTo>
                  <a:pt x="0" y="0"/>
                </a:moveTo>
                <a:lnTo>
                  <a:pt x="674923" y="0"/>
                </a:lnTo>
                <a:lnTo>
                  <a:pt x="674923" y="661425"/>
                </a:lnTo>
                <a:lnTo>
                  <a:pt x="0" y="661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284571" y="5143500"/>
            <a:ext cx="674923" cy="661425"/>
          </a:xfrm>
          <a:custGeom>
            <a:avLst/>
            <a:gdLst/>
            <a:ahLst/>
            <a:cxnLst/>
            <a:rect r="r" b="b" t="t" l="l"/>
            <a:pathLst>
              <a:path h="661425" w="674923">
                <a:moveTo>
                  <a:pt x="0" y="0"/>
                </a:moveTo>
                <a:lnTo>
                  <a:pt x="674923" y="0"/>
                </a:lnTo>
                <a:lnTo>
                  <a:pt x="674923" y="661425"/>
                </a:lnTo>
                <a:lnTo>
                  <a:pt x="0" y="661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7587" y="6070088"/>
            <a:ext cx="674923" cy="661425"/>
          </a:xfrm>
          <a:custGeom>
            <a:avLst/>
            <a:gdLst/>
            <a:ahLst/>
            <a:cxnLst/>
            <a:rect r="r" b="b" t="t" l="l"/>
            <a:pathLst>
              <a:path h="661425" w="674923">
                <a:moveTo>
                  <a:pt x="0" y="0"/>
                </a:moveTo>
                <a:lnTo>
                  <a:pt x="674923" y="0"/>
                </a:lnTo>
                <a:lnTo>
                  <a:pt x="674923" y="661424"/>
                </a:lnTo>
                <a:lnTo>
                  <a:pt x="0" y="661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84571" y="6731512"/>
            <a:ext cx="674923" cy="661425"/>
          </a:xfrm>
          <a:custGeom>
            <a:avLst/>
            <a:gdLst/>
            <a:ahLst/>
            <a:cxnLst/>
            <a:rect r="r" b="b" t="t" l="l"/>
            <a:pathLst>
              <a:path h="661425" w="674923">
                <a:moveTo>
                  <a:pt x="0" y="0"/>
                </a:moveTo>
                <a:lnTo>
                  <a:pt x="674923" y="0"/>
                </a:lnTo>
                <a:lnTo>
                  <a:pt x="674923" y="661425"/>
                </a:lnTo>
                <a:lnTo>
                  <a:pt x="0" y="6614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88794" y="2023268"/>
            <a:ext cx="4861028" cy="166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4"/>
              </a:lnSpc>
            </a:pPr>
            <a:r>
              <a:rPr lang="en-US" sz="6404">
                <a:solidFill>
                  <a:srgbClr val="F9C073"/>
                </a:solidFill>
                <a:latin typeface="Guerrilla"/>
                <a:ea typeface="Guerrilla"/>
                <a:cs typeface="Guerrilla"/>
                <a:sym typeface="Guerrilla"/>
              </a:rPr>
              <a:t>WHAT WE WILL DISCUSS: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61674" y="3245644"/>
            <a:ext cx="271132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Digitalization in Education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461674" y="4448175"/>
            <a:ext cx="2711321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Benefits of Digitalization in Education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61674" y="6029325"/>
            <a:ext cx="2711321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Wider Access to Education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49290" y="3136414"/>
            <a:ext cx="2711321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More Interactive and Interesting Learning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47562" y="5191125"/>
            <a:ext cx="2711321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Efficiency in the Learning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47562" y="6867525"/>
            <a:ext cx="2711321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30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Conclusion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838927">
            <a:off x="4720589" y="-1068732"/>
            <a:ext cx="3366429" cy="3514018"/>
          </a:xfrm>
          <a:custGeom>
            <a:avLst/>
            <a:gdLst/>
            <a:ahLst/>
            <a:cxnLst/>
            <a:rect r="r" b="b" t="t" l="l"/>
            <a:pathLst>
              <a:path h="3514018" w="3366429">
                <a:moveTo>
                  <a:pt x="0" y="0"/>
                </a:moveTo>
                <a:lnTo>
                  <a:pt x="3366430" y="0"/>
                </a:lnTo>
                <a:lnTo>
                  <a:pt x="3366430" y="3514018"/>
                </a:lnTo>
                <a:lnTo>
                  <a:pt x="0" y="35140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322966">
            <a:off x="15968540" y="-2360062"/>
            <a:ext cx="5213957" cy="7115823"/>
          </a:xfrm>
          <a:custGeom>
            <a:avLst/>
            <a:gdLst/>
            <a:ahLst/>
            <a:cxnLst/>
            <a:rect r="r" b="b" t="t" l="l"/>
            <a:pathLst>
              <a:path h="7115823" w="5213957">
                <a:moveTo>
                  <a:pt x="0" y="0"/>
                </a:moveTo>
                <a:lnTo>
                  <a:pt x="5213957" y="0"/>
                </a:lnTo>
                <a:lnTo>
                  <a:pt x="5213957" y="7115822"/>
                </a:lnTo>
                <a:lnTo>
                  <a:pt x="0" y="711582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8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68695" y="-336254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0" y="0"/>
                </a:moveTo>
                <a:lnTo>
                  <a:pt x="8704114" y="0"/>
                </a:lnTo>
                <a:lnTo>
                  <a:pt x="8704114" y="8689909"/>
                </a:lnTo>
                <a:lnTo>
                  <a:pt x="0" y="8689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29959" y="3440178"/>
            <a:ext cx="7214041" cy="6052581"/>
          </a:xfrm>
          <a:custGeom>
            <a:avLst/>
            <a:gdLst/>
            <a:ahLst/>
            <a:cxnLst/>
            <a:rect r="r" b="b" t="t" l="l"/>
            <a:pathLst>
              <a:path h="6052581" w="7214041">
                <a:moveTo>
                  <a:pt x="0" y="0"/>
                </a:moveTo>
                <a:lnTo>
                  <a:pt x="7214041" y="0"/>
                </a:lnTo>
                <a:lnTo>
                  <a:pt x="7214041" y="6052581"/>
                </a:lnTo>
                <a:lnTo>
                  <a:pt x="0" y="60525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914392" y="1702497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0" y="0"/>
                </a:moveTo>
                <a:lnTo>
                  <a:pt x="8704113" y="0"/>
                </a:lnTo>
                <a:lnTo>
                  <a:pt x="8704113" y="8689909"/>
                </a:lnTo>
                <a:lnTo>
                  <a:pt x="0" y="8689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21494" y="844492"/>
            <a:ext cx="6137528" cy="5621976"/>
          </a:xfrm>
          <a:custGeom>
            <a:avLst/>
            <a:gdLst/>
            <a:ahLst/>
            <a:cxnLst/>
            <a:rect r="r" b="b" t="t" l="l"/>
            <a:pathLst>
              <a:path h="5621976" w="6137528">
                <a:moveTo>
                  <a:pt x="0" y="0"/>
                </a:moveTo>
                <a:lnTo>
                  <a:pt x="6137528" y="0"/>
                </a:lnTo>
                <a:lnTo>
                  <a:pt x="6137528" y="5621976"/>
                </a:lnTo>
                <a:lnTo>
                  <a:pt x="0" y="56219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52833" y="7213600"/>
            <a:ext cx="7706467" cy="20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Digitalization in education refers to the use of technologies such as digital devices, the internet, and e-learning platforms to improve the effectiveness of learning and provide broader and more flexible access to education.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36555" y="1303764"/>
            <a:ext cx="5747245" cy="166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4"/>
              </a:lnSpc>
            </a:pPr>
            <a:r>
              <a:rPr lang="en-US" sz="6404">
                <a:solidFill>
                  <a:srgbClr val="F9C073"/>
                </a:solidFill>
                <a:latin typeface="Guerrilla"/>
                <a:ea typeface="Guerrilla"/>
                <a:cs typeface="Guerrilla"/>
                <a:sym typeface="Guerrilla"/>
              </a:rPr>
              <a:t>DIGITALIZATION IN EDUCATION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291672">
            <a:off x="-1687068" y="5619050"/>
            <a:ext cx="3374136" cy="4114800"/>
          </a:xfrm>
          <a:custGeom>
            <a:avLst/>
            <a:gdLst/>
            <a:ahLst/>
            <a:cxnLst/>
            <a:rect r="r" b="b" t="t" l="l"/>
            <a:pathLst>
              <a:path h="4114800" w="3374136">
                <a:moveTo>
                  <a:pt x="0" y="0"/>
                </a:moveTo>
                <a:lnTo>
                  <a:pt x="3374136" y="0"/>
                </a:lnTo>
                <a:lnTo>
                  <a:pt x="3374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40388">
            <a:off x="8250524" y="2580002"/>
            <a:ext cx="1204246" cy="1720352"/>
          </a:xfrm>
          <a:custGeom>
            <a:avLst/>
            <a:gdLst/>
            <a:ahLst/>
            <a:cxnLst/>
            <a:rect r="r" b="b" t="t" l="l"/>
            <a:pathLst>
              <a:path h="1720352" w="1204246">
                <a:moveTo>
                  <a:pt x="0" y="0"/>
                </a:moveTo>
                <a:lnTo>
                  <a:pt x="1204246" y="0"/>
                </a:lnTo>
                <a:lnTo>
                  <a:pt x="1204246" y="1720352"/>
                </a:lnTo>
                <a:lnTo>
                  <a:pt x="0" y="17203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94512">
            <a:off x="15725519" y="4344249"/>
            <a:ext cx="3342576" cy="1147420"/>
          </a:xfrm>
          <a:custGeom>
            <a:avLst/>
            <a:gdLst/>
            <a:ahLst/>
            <a:cxnLst/>
            <a:rect r="r" b="b" t="t" l="l"/>
            <a:pathLst>
              <a:path h="1147420" w="3342576">
                <a:moveTo>
                  <a:pt x="0" y="0"/>
                </a:moveTo>
                <a:lnTo>
                  <a:pt x="3342576" y="0"/>
                </a:lnTo>
                <a:lnTo>
                  <a:pt x="3342576" y="1147420"/>
                </a:lnTo>
                <a:lnTo>
                  <a:pt x="0" y="11474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75495">
            <a:off x="16007898" y="-399328"/>
            <a:ext cx="2923354" cy="2773532"/>
          </a:xfrm>
          <a:custGeom>
            <a:avLst/>
            <a:gdLst/>
            <a:ahLst/>
            <a:cxnLst/>
            <a:rect r="r" b="b" t="t" l="l"/>
            <a:pathLst>
              <a:path h="2773532" w="2923354">
                <a:moveTo>
                  <a:pt x="0" y="0"/>
                </a:moveTo>
                <a:lnTo>
                  <a:pt x="2923354" y="0"/>
                </a:lnTo>
                <a:lnTo>
                  <a:pt x="2923354" y="2773532"/>
                </a:lnTo>
                <a:lnTo>
                  <a:pt x="0" y="27735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82224">
            <a:off x="576117" y="-1830951"/>
            <a:ext cx="1697355" cy="4114800"/>
          </a:xfrm>
          <a:custGeom>
            <a:avLst/>
            <a:gdLst/>
            <a:ahLst/>
            <a:cxnLst/>
            <a:rect r="r" b="b" t="t" l="l"/>
            <a:pathLst>
              <a:path h="4114800" w="1697355">
                <a:moveTo>
                  <a:pt x="0" y="0"/>
                </a:moveTo>
                <a:lnTo>
                  <a:pt x="1697355" y="0"/>
                </a:lnTo>
                <a:lnTo>
                  <a:pt x="1697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8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68695" y="-336254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0" y="0"/>
                </a:moveTo>
                <a:lnTo>
                  <a:pt x="8704114" y="0"/>
                </a:lnTo>
                <a:lnTo>
                  <a:pt x="8704114" y="8689909"/>
                </a:lnTo>
                <a:lnTo>
                  <a:pt x="0" y="8689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9725547" y="2139090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8704113" y="8689910"/>
                </a:moveTo>
                <a:lnTo>
                  <a:pt x="0" y="8689910"/>
                </a:lnTo>
                <a:lnTo>
                  <a:pt x="0" y="0"/>
                </a:lnTo>
                <a:lnTo>
                  <a:pt x="8704113" y="0"/>
                </a:lnTo>
                <a:lnTo>
                  <a:pt x="8704113" y="86899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54595">
            <a:off x="2444496" y="2451251"/>
            <a:ext cx="3569254" cy="4871190"/>
          </a:xfrm>
          <a:custGeom>
            <a:avLst/>
            <a:gdLst/>
            <a:ahLst/>
            <a:cxnLst/>
            <a:rect r="r" b="b" t="t" l="l"/>
            <a:pathLst>
              <a:path h="4871190" w="3569254">
                <a:moveTo>
                  <a:pt x="0" y="0"/>
                </a:moveTo>
                <a:lnTo>
                  <a:pt x="3569254" y="0"/>
                </a:lnTo>
                <a:lnTo>
                  <a:pt x="3569254" y="4871190"/>
                </a:lnTo>
                <a:lnTo>
                  <a:pt x="0" y="487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99101">
            <a:off x="6994883" y="2853070"/>
            <a:ext cx="3569254" cy="4871190"/>
          </a:xfrm>
          <a:custGeom>
            <a:avLst/>
            <a:gdLst/>
            <a:ahLst/>
            <a:cxnLst/>
            <a:rect r="r" b="b" t="t" l="l"/>
            <a:pathLst>
              <a:path h="4871190" w="3569254">
                <a:moveTo>
                  <a:pt x="0" y="0"/>
                </a:moveTo>
                <a:lnTo>
                  <a:pt x="3569253" y="0"/>
                </a:lnTo>
                <a:lnTo>
                  <a:pt x="3569253" y="4871190"/>
                </a:lnTo>
                <a:lnTo>
                  <a:pt x="0" y="487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6615">
            <a:off x="11723324" y="2331781"/>
            <a:ext cx="3569254" cy="4871190"/>
          </a:xfrm>
          <a:custGeom>
            <a:avLst/>
            <a:gdLst/>
            <a:ahLst/>
            <a:cxnLst/>
            <a:rect r="r" b="b" t="t" l="l"/>
            <a:pathLst>
              <a:path h="4871190" w="3569254">
                <a:moveTo>
                  <a:pt x="0" y="0"/>
                </a:moveTo>
                <a:lnTo>
                  <a:pt x="3569254" y="0"/>
                </a:lnTo>
                <a:lnTo>
                  <a:pt x="3569254" y="4871190"/>
                </a:lnTo>
                <a:lnTo>
                  <a:pt x="0" y="487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476">
            <a:off x="3047304" y="3393266"/>
            <a:ext cx="2363639" cy="1924002"/>
          </a:xfrm>
          <a:custGeom>
            <a:avLst/>
            <a:gdLst/>
            <a:ahLst/>
            <a:cxnLst/>
            <a:rect r="r" b="b" t="t" l="l"/>
            <a:pathLst>
              <a:path h="1924002" w="2363639">
                <a:moveTo>
                  <a:pt x="0" y="0"/>
                </a:moveTo>
                <a:lnTo>
                  <a:pt x="2363639" y="0"/>
                </a:lnTo>
                <a:lnTo>
                  <a:pt x="2363639" y="1924002"/>
                </a:lnTo>
                <a:lnTo>
                  <a:pt x="0" y="1924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87689">
            <a:off x="7699255" y="3433729"/>
            <a:ext cx="2160510" cy="2667296"/>
          </a:xfrm>
          <a:custGeom>
            <a:avLst/>
            <a:gdLst/>
            <a:ahLst/>
            <a:cxnLst/>
            <a:rect r="r" b="b" t="t" l="l"/>
            <a:pathLst>
              <a:path h="2667296" w="2160510">
                <a:moveTo>
                  <a:pt x="0" y="0"/>
                </a:moveTo>
                <a:lnTo>
                  <a:pt x="2160509" y="0"/>
                </a:lnTo>
                <a:lnTo>
                  <a:pt x="2160509" y="2667295"/>
                </a:lnTo>
                <a:lnTo>
                  <a:pt x="0" y="26672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4752">
            <a:off x="12324043" y="3275597"/>
            <a:ext cx="2587359" cy="2036252"/>
          </a:xfrm>
          <a:custGeom>
            <a:avLst/>
            <a:gdLst/>
            <a:ahLst/>
            <a:cxnLst/>
            <a:rect r="r" b="b" t="t" l="l"/>
            <a:pathLst>
              <a:path h="2036252" w="2587359">
                <a:moveTo>
                  <a:pt x="0" y="0"/>
                </a:moveTo>
                <a:lnTo>
                  <a:pt x="2587359" y="0"/>
                </a:lnTo>
                <a:lnTo>
                  <a:pt x="2587359" y="2036252"/>
                </a:lnTo>
                <a:lnTo>
                  <a:pt x="0" y="20362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291672">
            <a:off x="-530000" y="8229600"/>
            <a:ext cx="3374136" cy="4114800"/>
          </a:xfrm>
          <a:custGeom>
            <a:avLst/>
            <a:gdLst/>
            <a:ahLst/>
            <a:cxnLst/>
            <a:rect r="r" b="b" t="t" l="l"/>
            <a:pathLst>
              <a:path h="4114800" w="3374136">
                <a:moveTo>
                  <a:pt x="0" y="0"/>
                </a:moveTo>
                <a:lnTo>
                  <a:pt x="3374136" y="0"/>
                </a:lnTo>
                <a:lnTo>
                  <a:pt x="3374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770149">
            <a:off x="15947322" y="5803164"/>
            <a:ext cx="829706" cy="5625122"/>
          </a:xfrm>
          <a:custGeom>
            <a:avLst/>
            <a:gdLst/>
            <a:ahLst/>
            <a:cxnLst/>
            <a:rect r="r" b="b" t="t" l="l"/>
            <a:pathLst>
              <a:path h="5625122" w="829706">
                <a:moveTo>
                  <a:pt x="0" y="0"/>
                </a:moveTo>
                <a:lnTo>
                  <a:pt x="829705" y="0"/>
                </a:lnTo>
                <a:lnTo>
                  <a:pt x="829705" y="5625122"/>
                </a:lnTo>
                <a:lnTo>
                  <a:pt x="0" y="56251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530128">
            <a:off x="2533807" y="5537953"/>
            <a:ext cx="2828184" cy="93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Facilitating access to learning resources.</a:t>
            </a:r>
          </a:p>
        </p:txBody>
      </p:sp>
      <p:sp>
        <p:nvSpPr>
          <p:cNvPr name="TextBox 13" id="13"/>
          <p:cNvSpPr txBox="true"/>
          <p:nvPr/>
        </p:nvSpPr>
        <p:spPr>
          <a:xfrm rot="-507569">
            <a:off x="7699157" y="6186658"/>
            <a:ext cx="2567531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Improve learning effectiveness.</a:t>
            </a:r>
          </a:p>
        </p:txBody>
      </p:sp>
      <p:sp>
        <p:nvSpPr>
          <p:cNvPr name="TextBox 14" id="14"/>
          <p:cNvSpPr txBox="true"/>
          <p:nvPr/>
        </p:nvSpPr>
        <p:spPr>
          <a:xfrm rot="299938">
            <a:off x="12222525" y="5436703"/>
            <a:ext cx="2567531" cy="93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Preparing students for the digital world.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481415" y="1143000"/>
            <a:ext cx="10596188" cy="166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4"/>
              </a:lnSpc>
            </a:pPr>
            <a:r>
              <a:rPr lang="en-US" sz="6404">
                <a:solidFill>
                  <a:srgbClr val="F9C073"/>
                </a:solidFill>
                <a:latin typeface="Guerrilla"/>
                <a:ea typeface="Guerrilla"/>
                <a:cs typeface="Guerrilla"/>
                <a:sym typeface="Guerrilla"/>
              </a:rPr>
              <a:t>BENEFITS OF DIGITALIZATION IN EDUCATION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20430" y="8032750"/>
            <a:ext cx="1071938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Digitalization brings various benefits to the world of education, including facilitating access to learning materials, increasing learning effectiveness, and helping students adapt to the digital era.</a:t>
            </a:r>
          </a:p>
        </p:txBody>
      </p:sp>
      <p:sp>
        <p:nvSpPr>
          <p:cNvPr name="Freeform 17" id="17"/>
          <p:cNvSpPr/>
          <p:nvPr/>
        </p:nvSpPr>
        <p:spPr>
          <a:xfrm flipH="true" flipV="false" rot="0">
            <a:off x="15758796" y="-1064655"/>
            <a:ext cx="5519050" cy="6208155"/>
          </a:xfrm>
          <a:custGeom>
            <a:avLst/>
            <a:gdLst/>
            <a:ahLst/>
            <a:cxnLst/>
            <a:rect r="r" b="b" t="t" l="l"/>
            <a:pathLst>
              <a:path h="6208155" w="5519050">
                <a:moveTo>
                  <a:pt x="5519049" y="0"/>
                </a:moveTo>
                <a:lnTo>
                  <a:pt x="0" y="0"/>
                </a:lnTo>
                <a:lnTo>
                  <a:pt x="0" y="6208155"/>
                </a:lnTo>
                <a:lnTo>
                  <a:pt x="5519049" y="6208155"/>
                </a:lnTo>
                <a:lnTo>
                  <a:pt x="5519049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75728" y="0"/>
            <a:ext cx="1697355" cy="4114800"/>
          </a:xfrm>
          <a:custGeom>
            <a:avLst/>
            <a:gdLst/>
            <a:ahLst/>
            <a:cxnLst/>
            <a:rect r="r" b="b" t="t" l="l"/>
            <a:pathLst>
              <a:path h="4114800" w="1697355">
                <a:moveTo>
                  <a:pt x="0" y="0"/>
                </a:moveTo>
                <a:lnTo>
                  <a:pt x="1697355" y="0"/>
                </a:lnTo>
                <a:lnTo>
                  <a:pt x="1697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8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68695" y="-336254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0" y="0"/>
                </a:moveTo>
                <a:lnTo>
                  <a:pt x="8704114" y="0"/>
                </a:lnTo>
                <a:lnTo>
                  <a:pt x="8704114" y="8689909"/>
                </a:lnTo>
                <a:lnTo>
                  <a:pt x="0" y="8689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5400000">
            <a:off x="10474758" y="3296044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8704114" y="8689909"/>
                </a:moveTo>
                <a:lnTo>
                  <a:pt x="0" y="8689909"/>
                </a:lnTo>
                <a:lnTo>
                  <a:pt x="0" y="0"/>
                </a:lnTo>
                <a:lnTo>
                  <a:pt x="8704114" y="0"/>
                </a:lnTo>
                <a:lnTo>
                  <a:pt x="8704114" y="86899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0851" y="2093862"/>
            <a:ext cx="8079441" cy="7618913"/>
          </a:xfrm>
          <a:custGeom>
            <a:avLst/>
            <a:gdLst/>
            <a:ahLst/>
            <a:cxnLst/>
            <a:rect r="r" b="b" t="t" l="l"/>
            <a:pathLst>
              <a:path h="7618913" w="8079441">
                <a:moveTo>
                  <a:pt x="0" y="0"/>
                </a:moveTo>
                <a:lnTo>
                  <a:pt x="8079441" y="0"/>
                </a:lnTo>
                <a:lnTo>
                  <a:pt x="8079441" y="7618913"/>
                </a:lnTo>
                <a:lnTo>
                  <a:pt x="0" y="76189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12055" y="5126661"/>
            <a:ext cx="5747245" cy="166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04"/>
              </a:lnSpc>
            </a:pPr>
            <a:r>
              <a:rPr lang="en-US" sz="6404">
                <a:solidFill>
                  <a:srgbClr val="F9C073"/>
                </a:solidFill>
                <a:latin typeface="Guerrilla"/>
                <a:ea typeface="Guerrilla"/>
                <a:cs typeface="Guerrilla"/>
                <a:sym typeface="Guerrilla"/>
              </a:rPr>
              <a:t>WIDER ACCESS TO EDUCATION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299707" y="349808"/>
            <a:ext cx="4781573" cy="5553511"/>
          </a:xfrm>
          <a:custGeom>
            <a:avLst/>
            <a:gdLst/>
            <a:ahLst/>
            <a:cxnLst/>
            <a:rect r="r" b="b" t="t" l="l"/>
            <a:pathLst>
              <a:path h="5553511" w="4781573">
                <a:moveTo>
                  <a:pt x="0" y="0"/>
                </a:moveTo>
                <a:lnTo>
                  <a:pt x="4781573" y="0"/>
                </a:lnTo>
                <a:lnTo>
                  <a:pt x="4781573" y="5553510"/>
                </a:lnTo>
                <a:lnTo>
                  <a:pt x="0" y="55535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2237671" y="-472555"/>
            <a:ext cx="5634285" cy="5132834"/>
          </a:xfrm>
          <a:custGeom>
            <a:avLst/>
            <a:gdLst/>
            <a:ahLst/>
            <a:cxnLst/>
            <a:rect r="r" b="b" t="t" l="l"/>
            <a:pathLst>
              <a:path h="5132834" w="5634285">
                <a:moveTo>
                  <a:pt x="5634286" y="0"/>
                </a:moveTo>
                <a:lnTo>
                  <a:pt x="0" y="0"/>
                </a:lnTo>
                <a:lnTo>
                  <a:pt x="0" y="5132834"/>
                </a:lnTo>
                <a:lnTo>
                  <a:pt x="5634286" y="5132834"/>
                </a:lnTo>
                <a:lnTo>
                  <a:pt x="563428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136263" y="349808"/>
            <a:ext cx="3897838" cy="4114800"/>
          </a:xfrm>
          <a:custGeom>
            <a:avLst/>
            <a:gdLst/>
            <a:ahLst/>
            <a:cxnLst/>
            <a:rect r="r" b="b" t="t" l="l"/>
            <a:pathLst>
              <a:path h="4114800" w="3897838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31773" y="7253696"/>
            <a:ext cx="2502879" cy="2459079"/>
          </a:xfrm>
          <a:custGeom>
            <a:avLst/>
            <a:gdLst/>
            <a:ahLst/>
            <a:cxnLst/>
            <a:rect r="r" b="b" t="t" l="l"/>
            <a:pathLst>
              <a:path h="2459079" w="2502879">
                <a:moveTo>
                  <a:pt x="0" y="0"/>
                </a:moveTo>
                <a:lnTo>
                  <a:pt x="2502879" y="0"/>
                </a:lnTo>
                <a:lnTo>
                  <a:pt x="2502879" y="2459079"/>
                </a:lnTo>
                <a:lnTo>
                  <a:pt x="0" y="24590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42841">
            <a:off x="4800504" y="715726"/>
            <a:ext cx="1516064" cy="2247535"/>
          </a:xfrm>
          <a:custGeom>
            <a:avLst/>
            <a:gdLst/>
            <a:ahLst/>
            <a:cxnLst/>
            <a:rect r="r" b="b" t="t" l="l"/>
            <a:pathLst>
              <a:path h="2247535" w="1516064">
                <a:moveTo>
                  <a:pt x="0" y="0"/>
                </a:moveTo>
                <a:lnTo>
                  <a:pt x="1516064" y="0"/>
                </a:lnTo>
                <a:lnTo>
                  <a:pt x="1516064" y="2247535"/>
                </a:lnTo>
                <a:lnTo>
                  <a:pt x="0" y="22475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52833" y="7213600"/>
            <a:ext cx="7706467" cy="204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With digitalization, education becomes more inclusive. Students from remote areas or with certain limitations can still learn through online platforms, so there are no more geographical boundaries.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389681">
            <a:off x="9606994" y="8541969"/>
            <a:ext cx="1141857" cy="4114800"/>
          </a:xfrm>
          <a:custGeom>
            <a:avLst/>
            <a:gdLst/>
            <a:ahLst/>
            <a:cxnLst/>
            <a:rect r="r" b="b" t="t" l="l"/>
            <a:pathLst>
              <a:path h="4114800" w="1141857">
                <a:moveTo>
                  <a:pt x="0" y="0"/>
                </a:moveTo>
                <a:lnTo>
                  <a:pt x="1141857" y="0"/>
                </a:lnTo>
                <a:lnTo>
                  <a:pt x="11418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8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68695" y="-336254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0" y="0"/>
                </a:moveTo>
                <a:lnTo>
                  <a:pt x="8704114" y="0"/>
                </a:lnTo>
                <a:lnTo>
                  <a:pt x="8704114" y="8689909"/>
                </a:lnTo>
                <a:lnTo>
                  <a:pt x="0" y="8689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14188" y="3241207"/>
            <a:ext cx="3755690" cy="4114800"/>
          </a:xfrm>
          <a:custGeom>
            <a:avLst/>
            <a:gdLst/>
            <a:ahLst/>
            <a:cxnLst/>
            <a:rect r="r" b="b" t="t" l="l"/>
            <a:pathLst>
              <a:path h="4114800" w="3755690">
                <a:moveTo>
                  <a:pt x="0" y="0"/>
                </a:moveTo>
                <a:lnTo>
                  <a:pt x="3755690" y="0"/>
                </a:lnTo>
                <a:lnTo>
                  <a:pt x="3755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5400000">
            <a:off x="9725547" y="2139090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8704113" y="8689910"/>
                </a:moveTo>
                <a:lnTo>
                  <a:pt x="0" y="8689910"/>
                </a:lnTo>
                <a:lnTo>
                  <a:pt x="0" y="0"/>
                </a:lnTo>
                <a:lnTo>
                  <a:pt x="8704113" y="0"/>
                </a:lnTo>
                <a:lnTo>
                  <a:pt x="8704113" y="86899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6745273" y="3241207"/>
            <a:ext cx="3755690" cy="4114800"/>
          </a:xfrm>
          <a:custGeom>
            <a:avLst/>
            <a:gdLst/>
            <a:ahLst/>
            <a:cxnLst/>
            <a:rect r="r" b="b" t="t" l="l"/>
            <a:pathLst>
              <a:path h="4114800" w="3755690">
                <a:moveTo>
                  <a:pt x="3755690" y="0"/>
                </a:moveTo>
                <a:lnTo>
                  <a:pt x="0" y="0"/>
                </a:lnTo>
                <a:lnTo>
                  <a:pt x="0" y="4114800"/>
                </a:lnTo>
                <a:lnTo>
                  <a:pt x="3755690" y="4114800"/>
                </a:lnTo>
                <a:lnTo>
                  <a:pt x="37556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489141" y="3241207"/>
            <a:ext cx="3755690" cy="4114800"/>
          </a:xfrm>
          <a:custGeom>
            <a:avLst/>
            <a:gdLst/>
            <a:ahLst/>
            <a:cxnLst/>
            <a:rect r="r" b="b" t="t" l="l"/>
            <a:pathLst>
              <a:path h="4114800" w="3755690">
                <a:moveTo>
                  <a:pt x="0" y="0"/>
                </a:moveTo>
                <a:lnTo>
                  <a:pt x="3755690" y="0"/>
                </a:lnTo>
                <a:lnTo>
                  <a:pt x="37556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136956" y="3766844"/>
            <a:ext cx="2110154" cy="2057400"/>
          </a:xfrm>
          <a:custGeom>
            <a:avLst/>
            <a:gdLst/>
            <a:ahLst/>
            <a:cxnLst/>
            <a:rect r="r" b="b" t="t" l="l"/>
            <a:pathLst>
              <a:path h="2057400" w="2110154">
                <a:moveTo>
                  <a:pt x="0" y="0"/>
                </a:moveTo>
                <a:lnTo>
                  <a:pt x="2110154" y="0"/>
                </a:lnTo>
                <a:lnTo>
                  <a:pt x="211015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43992" y="3989777"/>
            <a:ext cx="1558253" cy="1866172"/>
          </a:xfrm>
          <a:custGeom>
            <a:avLst/>
            <a:gdLst/>
            <a:ahLst/>
            <a:cxnLst/>
            <a:rect r="r" b="b" t="t" l="l"/>
            <a:pathLst>
              <a:path h="1866172" w="1558253">
                <a:moveTo>
                  <a:pt x="0" y="0"/>
                </a:moveTo>
                <a:lnTo>
                  <a:pt x="1558253" y="0"/>
                </a:lnTo>
                <a:lnTo>
                  <a:pt x="1558253" y="1866172"/>
                </a:lnTo>
                <a:lnTo>
                  <a:pt x="0" y="18661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76414" y="4021482"/>
            <a:ext cx="1968080" cy="1802761"/>
          </a:xfrm>
          <a:custGeom>
            <a:avLst/>
            <a:gdLst/>
            <a:ahLst/>
            <a:cxnLst/>
            <a:rect r="r" b="b" t="t" l="l"/>
            <a:pathLst>
              <a:path h="1802761" w="1968080">
                <a:moveTo>
                  <a:pt x="0" y="0"/>
                </a:moveTo>
                <a:lnTo>
                  <a:pt x="1968080" y="0"/>
                </a:lnTo>
                <a:lnTo>
                  <a:pt x="1968080" y="1802762"/>
                </a:lnTo>
                <a:lnTo>
                  <a:pt x="0" y="1802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770149">
            <a:off x="1672935" y="-459228"/>
            <a:ext cx="606933" cy="4114800"/>
          </a:xfrm>
          <a:custGeom>
            <a:avLst/>
            <a:gdLst/>
            <a:ahLst/>
            <a:cxnLst/>
            <a:rect r="r" b="b" t="t" l="l"/>
            <a:pathLst>
              <a:path h="4114800" w="606933">
                <a:moveTo>
                  <a:pt x="0" y="0"/>
                </a:moveTo>
                <a:lnTo>
                  <a:pt x="606933" y="0"/>
                </a:lnTo>
                <a:lnTo>
                  <a:pt x="60693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3833323" y="6003925"/>
            <a:ext cx="6147511" cy="4114800"/>
          </a:xfrm>
          <a:custGeom>
            <a:avLst/>
            <a:gdLst/>
            <a:ahLst/>
            <a:cxnLst/>
            <a:rect r="r" b="b" t="t" l="l"/>
            <a:pathLst>
              <a:path h="4114800" w="6147511">
                <a:moveTo>
                  <a:pt x="0" y="0"/>
                </a:moveTo>
                <a:lnTo>
                  <a:pt x="6147511" y="0"/>
                </a:lnTo>
                <a:lnTo>
                  <a:pt x="61475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69409">
            <a:off x="13849719" y="-269299"/>
            <a:ext cx="3168648" cy="2799811"/>
          </a:xfrm>
          <a:custGeom>
            <a:avLst/>
            <a:gdLst/>
            <a:ahLst/>
            <a:cxnLst/>
            <a:rect r="r" b="b" t="t" l="l"/>
            <a:pathLst>
              <a:path h="2799811" w="3168648">
                <a:moveTo>
                  <a:pt x="0" y="0"/>
                </a:moveTo>
                <a:lnTo>
                  <a:pt x="3168648" y="0"/>
                </a:lnTo>
                <a:lnTo>
                  <a:pt x="3168648" y="2799811"/>
                </a:lnTo>
                <a:lnTo>
                  <a:pt x="0" y="279981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665636" y="6084787"/>
            <a:ext cx="3089037" cy="85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2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Use of multimedia such as video, animation, and simulation.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78600" y="6084787"/>
            <a:ext cx="3089037" cy="85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2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Increase student engagement and understanding.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94257" y="6084787"/>
            <a:ext cx="3089037" cy="85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200">
                <a:solidFill>
                  <a:srgbClr val="000000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Gamification in education makes learning more fun.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81415" y="1143000"/>
            <a:ext cx="10596188" cy="166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4"/>
              </a:lnSpc>
            </a:pPr>
            <a:r>
              <a:rPr lang="en-US" sz="6404">
                <a:solidFill>
                  <a:srgbClr val="F9C073"/>
                </a:solidFill>
                <a:latin typeface="Guerrilla"/>
                <a:ea typeface="Guerrilla"/>
                <a:cs typeface="Guerrilla"/>
                <a:sym typeface="Guerrilla"/>
              </a:rPr>
              <a:t>MORE INTERACTIVE AND INTERESTING LEARNING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20430" y="8032750"/>
            <a:ext cx="10719381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Technology enables more interactive learning with the use of videos, animations, and simulations that make students more interested and understand the material better.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594512">
            <a:off x="14551000" y="8187363"/>
            <a:ext cx="4824411" cy="1656096"/>
          </a:xfrm>
          <a:custGeom>
            <a:avLst/>
            <a:gdLst/>
            <a:ahLst/>
            <a:cxnLst/>
            <a:rect r="r" b="b" t="t" l="l"/>
            <a:pathLst>
              <a:path h="1656096" w="4824411">
                <a:moveTo>
                  <a:pt x="0" y="0"/>
                </a:moveTo>
                <a:lnTo>
                  <a:pt x="4824412" y="0"/>
                </a:lnTo>
                <a:lnTo>
                  <a:pt x="4824412" y="1656096"/>
                </a:lnTo>
                <a:lnTo>
                  <a:pt x="0" y="165609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41841">
            <a:off x="16936755" y="3884842"/>
            <a:ext cx="1636389" cy="2337698"/>
          </a:xfrm>
          <a:custGeom>
            <a:avLst/>
            <a:gdLst/>
            <a:ahLst/>
            <a:cxnLst/>
            <a:rect r="r" b="b" t="t" l="l"/>
            <a:pathLst>
              <a:path h="2337698" w="1636389">
                <a:moveTo>
                  <a:pt x="0" y="0"/>
                </a:moveTo>
                <a:lnTo>
                  <a:pt x="1636389" y="0"/>
                </a:lnTo>
                <a:lnTo>
                  <a:pt x="1636389" y="2337698"/>
                </a:lnTo>
                <a:lnTo>
                  <a:pt x="0" y="233769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8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10800000">
            <a:off x="10351345" y="2478788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0" y="8689909"/>
                </a:moveTo>
                <a:lnTo>
                  <a:pt x="8704114" y="8689909"/>
                </a:lnTo>
                <a:lnTo>
                  <a:pt x="8704114" y="0"/>
                </a:lnTo>
                <a:lnTo>
                  <a:pt x="0" y="0"/>
                </a:lnTo>
                <a:lnTo>
                  <a:pt x="0" y="868990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-10800000">
            <a:off x="-169194" y="2792959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8704113" y="8689910"/>
                </a:moveTo>
                <a:lnTo>
                  <a:pt x="0" y="8689910"/>
                </a:lnTo>
                <a:lnTo>
                  <a:pt x="0" y="0"/>
                </a:lnTo>
                <a:lnTo>
                  <a:pt x="8704113" y="0"/>
                </a:lnTo>
                <a:lnTo>
                  <a:pt x="8704113" y="868991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2425" y="528873"/>
            <a:ext cx="2502879" cy="2459079"/>
          </a:xfrm>
          <a:custGeom>
            <a:avLst/>
            <a:gdLst/>
            <a:ahLst/>
            <a:cxnLst/>
            <a:rect r="r" b="b" t="t" l="l"/>
            <a:pathLst>
              <a:path h="2459079" w="2502879">
                <a:moveTo>
                  <a:pt x="0" y="0"/>
                </a:moveTo>
                <a:lnTo>
                  <a:pt x="2502880" y="0"/>
                </a:lnTo>
                <a:lnTo>
                  <a:pt x="2502880" y="2459079"/>
                </a:lnTo>
                <a:lnTo>
                  <a:pt x="0" y="2459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3865" y="1339018"/>
            <a:ext cx="4714502" cy="5798896"/>
          </a:xfrm>
          <a:custGeom>
            <a:avLst/>
            <a:gdLst/>
            <a:ahLst/>
            <a:cxnLst/>
            <a:rect r="r" b="b" t="t" l="l"/>
            <a:pathLst>
              <a:path h="5798896" w="4714502">
                <a:moveTo>
                  <a:pt x="0" y="0"/>
                </a:moveTo>
                <a:lnTo>
                  <a:pt x="4714502" y="0"/>
                </a:lnTo>
                <a:lnTo>
                  <a:pt x="4714502" y="5798896"/>
                </a:lnTo>
                <a:lnTo>
                  <a:pt x="0" y="57988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14491" y="528873"/>
            <a:ext cx="4059018" cy="5011134"/>
          </a:xfrm>
          <a:custGeom>
            <a:avLst/>
            <a:gdLst/>
            <a:ahLst/>
            <a:cxnLst/>
            <a:rect r="r" b="b" t="t" l="l"/>
            <a:pathLst>
              <a:path h="5011134" w="4059018">
                <a:moveTo>
                  <a:pt x="0" y="0"/>
                </a:moveTo>
                <a:lnTo>
                  <a:pt x="4059018" y="0"/>
                </a:lnTo>
                <a:lnTo>
                  <a:pt x="4059018" y="5011134"/>
                </a:lnTo>
                <a:lnTo>
                  <a:pt x="0" y="50111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35828" y="1339018"/>
            <a:ext cx="5968961" cy="5604854"/>
          </a:xfrm>
          <a:custGeom>
            <a:avLst/>
            <a:gdLst/>
            <a:ahLst/>
            <a:cxnLst/>
            <a:rect r="r" b="b" t="t" l="l"/>
            <a:pathLst>
              <a:path h="5604854" w="5968961">
                <a:moveTo>
                  <a:pt x="0" y="0"/>
                </a:moveTo>
                <a:lnTo>
                  <a:pt x="5968960" y="0"/>
                </a:lnTo>
                <a:lnTo>
                  <a:pt x="5968960" y="5604854"/>
                </a:lnTo>
                <a:lnTo>
                  <a:pt x="0" y="56048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7356475"/>
            <a:ext cx="7706467" cy="1667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04"/>
              </a:lnSpc>
            </a:pPr>
            <a:r>
              <a:rPr lang="en-US" sz="6404">
                <a:solidFill>
                  <a:srgbClr val="F9C073"/>
                </a:solidFill>
                <a:latin typeface="Guerrilla"/>
                <a:ea typeface="Guerrilla"/>
                <a:cs typeface="Guerrilla"/>
                <a:sym typeface="Guerrilla"/>
              </a:rPr>
              <a:t>EFFICIENCY IN THE LEARNING PROCESS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52833" y="7213600"/>
            <a:ext cx="7706467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Digitalization reduces reliance on paper and speeds up administrative processes such as exams and assessments. Teachers and students also find it easier to collaborate using digital platforms.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982224">
            <a:off x="-692390" y="3190228"/>
            <a:ext cx="1697355" cy="4114800"/>
          </a:xfrm>
          <a:custGeom>
            <a:avLst/>
            <a:gdLst/>
            <a:ahLst/>
            <a:cxnLst/>
            <a:rect r="r" b="b" t="t" l="l"/>
            <a:pathLst>
              <a:path h="4114800" w="1697355">
                <a:moveTo>
                  <a:pt x="1697355" y="0"/>
                </a:moveTo>
                <a:lnTo>
                  <a:pt x="0" y="0"/>
                </a:lnTo>
                <a:lnTo>
                  <a:pt x="0" y="4114800"/>
                </a:lnTo>
                <a:lnTo>
                  <a:pt x="1697355" y="4114800"/>
                </a:lnTo>
                <a:lnTo>
                  <a:pt x="169735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94512">
            <a:off x="13032114" y="-260604"/>
            <a:ext cx="3342576" cy="1147420"/>
          </a:xfrm>
          <a:custGeom>
            <a:avLst/>
            <a:gdLst/>
            <a:ahLst/>
            <a:cxnLst/>
            <a:rect r="r" b="b" t="t" l="l"/>
            <a:pathLst>
              <a:path h="1147420" w="3342576">
                <a:moveTo>
                  <a:pt x="0" y="0"/>
                </a:moveTo>
                <a:lnTo>
                  <a:pt x="3342576" y="0"/>
                </a:lnTo>
                <a:lnTo>
                  <a:pt x="3342576" y="1147420"/>
                </a:lnTo>
                <a:lnTo>
                  <a:pt x="0" y="11474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42841">
            <a:off x="8212243" y="5662166"/>
            <a:ext cx="1134107" cy="1681290"/>
          </a:xfrm>
          <a:custGeom>
            <a:avLst/>
            <a:gdLst/>
            <a:ahLst/>
            <a:cxnLst/>
            <a:rect r="r" b="b" t="t" l="l"/>
            <a:pathLst>
              <a:path h="1681290" w="1134107">
                <a:moveTo>
                  <a:pt x="0" y="0"/>
                </a:moveTo>
                <a:lnTo>
                  <a:pt x="1134107" y="0"/>
                </a:lnTo>
                <a:lnTo>
                  <a:pt x="1134107" y="1681291"/>
                </a:lnTo>
                <a:lnTo>
                  <a:pt x="0" y="16812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D28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68695" y="-336254"/>
            <a:ext cx="8704113" cy="8689910"/>
          </a:xfrm>
          <a:custGeom>
            <a:avLst/>
            <a:gdLst/>
            <a:ahLst/>
            <a:cxnLst/>
            <a:rect r="r" b="b" t="t" l="l"/>
            <a:pathLst>
              <a:path h="8689910" w="8704113">
                <a:moveTo>
                  <a:pt x="0" y="0"/>
                </a:moveTo>
                <a:lnTo>
                  <a:pt x="8704114" y="0"/>
                </a:lnTo>
                <a:lnTo>
                  <a:pt x="8704114" y="8689909"/>
                </a:lnTo>
                <a:lnTo>
                  <a:pt x="0" y="8689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22966">
            <a:off x="15368239" y="-2800838"/>
            <a:ext cx="5213957" cy="7115823"/>
          </a:xfrm>
          <a:custGeom>
            <a:avLst/>
            <a:gdLst/>
            <a:ahLst/>
            <a:cxnLst/>
            <a:rect r="r" b="b" t="t" l="l"/>
            <a:pathLst>
              <a:path h="7115823" w="5213957">
                <a:moveTo>
                  <a:pt x="0" y="0"/>
                </a:moveTo>
                <a:lnTo>
                  <a:pt x="5213957" y="0"/>
                </a:lnTo>
                <a:lnTo>
                  <a:pt x="5213957" y="7115823"/>
                </a:lnTo>
                <a:lnTo>
                  <a:pt x="0" y="71158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83471">
            <a:off x="9289243" y="7200900"/>
            <a:ext cx="3374136" cy="4114800"/>
          </a:xfrm>
          <a:custGeom>
            <a:avLst/>
            <a:gdLst/>
            <a:ahLst/>
            <a:cxnLst/>
            <a:rect r="r" b="b" t="t" l="l"/>
            <a:pathLst>
              <a:path h="4114800" w="3374136">
                <a:moveTo>
                  <a:pt x="0" y="0"/>
                </a:moveTo>
                <a:lnTo>
                  <a:pt x="3374136" y="0"/>
                </a:lnTo>
                <a:lnTo>
                  <a:pt x="33741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982224">
            <a:off x="10793677" y="-1622429"/>
            <a:ext cx="1697355" cy="4114800"/>
          </a:xfrm>
          <a:custGeom>
            <a:avLst/>
            <a:gdLst/>
            <a:ahLst/>
            <a:cxnLst/>
            <a:rect r="r" b="b" t="t" l="l"/>
            <a:pathLst>
              <a:path h="4114800" w="1697355">
                <a:moveTo>
                  <a:pt x="1697355" y="0"/>
                </a:moveTo>
                <a:lnTo>
                  <a:pt x="0" y="0"/>
                </a:lnTo>
                <a:lnTo>
                  <a:pt x="0" y="4114800"/>
                </a:lnTo>
                <a:lnTo>
                  <a:pt x="1697355" y="4114800"/>
                </a:lnTo>
                <a:lnTo>
                  <a:pt x="1697355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3146" y="3480345"/>
            <a:ext cx="8217861" cy="6590725"/>
          </a:xfrm>
          <a:custGeom>
            <a:avLst/>
            <a:gdLst/>
            <a:ahLst/>
            <a:cxnLst/>
            <a:rect r="r" b="b" t="t" l="l"/>
            <a:pathLst>
              <a:path h="6590725" w="8217861">
                <a:moveTo>
                  <a:pt x="0" y="0"/>
                </a:moveTo>
                <a:lnTo>
                  <a:pt x="8217861" y="0"/>
                </a:lnTo>
                <a:lnTo>
                  <a:pt x="8217861" y="6590725"/>
                </a:lnTo>
                <a:lnTo>
                  <a:pt x="0" y="6590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84735" y="3230138"/>
            <a:ext cx="6937466" cy="857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4"/>
              </a:lnSpc>
            </a:pPr>
            <a:r>
              <a:rPr lang="en-US" sz="6404">
                <a:solidFill>
                  <a:srgbClr val="F9C073"/>
                </a:solidFill>
                <a:latin typeface="Guerrilla"/>
                <a:ea typeface="Guerrilla"/>
                <a:cs typeface="Guerrilla"/>
                <a:sym typeface="Guerrilla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84735" y="4530989"/>
            <a:ext cx="7018122" cy="1635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FFFFFF"/>
                </a:solidFill>
                <a:latin typeface="Bricolage Grotesque"/>
                <a:ea typeface="Bricolage Grotesque"/>
                <a:cs typeface="Bricolage Grotesque"/>
                <a:sym typeface="Bricolage Grotesque"/>
              </a:rPr>
              <a:t>Digitalization brings many benefits to education, including wider access, more effective learning, and can support efficiency in the learning process.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926627" y="5990014"/>
            <a:ext cx="3361373" cy="5062308"/>
          </a:xfrm>
          <a:custGeom>
            <a:avLst/>
            <a:gdLst/>
            <a:ahLst/>
            <a:cxnLst/>
            <a:rect r="r" b="b" t="t" l="l"/>
            <a:pathLst>
              <a:path h="5062308" w="3361373">
                <a:moveTo>
                  <a:pt x="0" y="0"/>
                </a:moveTo>
                <a:lnTo>
                  <a:pt x="3361373" y="0"/>
                </a:lnTo>
                <a:lnTo>
                  <a:pt x="3361373" y="5062308"/>
                </a:lnTo>
                <a:lnTo>
                  <a:pt x="0" y="50623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38927">
            <a:off x="2740991" y="-2800888"/>
            <a:ext cx="6199905" cy="6471717"/>
          </a:xfrm>
          <a:custGeom>
            <a:avLst/>
            <a:gdLst/>
            <a:ahLst/>
            <a:cxnLst/>
            <a:rect r="r" b="b" t="t" l="l"/>
            <a:pathLst>
              <a:path h="6471717" w="6199905">
                <a:moveTo>
                  <a:pt x="0" y="0"/>
                </a:moveTo>
                <a:lnTo>
                  <a:pt x="6199905" y="0"/>
                </a:lnTo>
                <a:lnTo>
                  <a:pt x="6199905" y="6471717"/>
                </a:lnTo>
                <a:lnTo>
                  <a:pt x="0" y="64717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196319">
            <a:off x="101612" y="58734"/>
            <a:ext cx="1141857" cy="4114800"/>
          </a:xfrm>
          <a:custGeom>
            <a:avLst/>
            <a:gdLst/>
            <a:ahLst/>
            <a:cxnLst/>
            <a:rect r="r" b="b" t="t" l="l"/>
            <a:pathLst>
              <a:path h="4114800" w="1141857">
                <a:moveTo>
                  <a:pt x="0" y="0"/>
                </a:moveTo>
                <a:lnTo>
                  <a:pt x="1141857" y="0"/>
                </a:lnTo>
                <a:lnTo>
                  <a:pt x="11418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DAGfAffL8u4</dc:identifier>
  <dcterms:modified xsi:type="dcterms:W3CDTF">2011-08-01T06:04:30Z</dcterms:modified>
  <cp:revision>1</cp:revision>
</cp:coreProperties>
</file>